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4872692421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4872692421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5027d67cf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5027d67cf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4872692421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4872692421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4872692421_0_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4872692421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027d67cf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027d67cf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hyperlink" Target="http://drive.google.com/file/d/10PYYwi716x_T5CJKq5M8FzrE1abAoCY6/view" TargetMode="External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25" y="672875"/>
            <a:ext cx="7498327" cy="2427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293675" y="3100325"/>
            <a:ext cx="3070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900FF"/>
                </a:solidFill>
              </a:rPr>
              <a:t>Frontline</a:t>
            </a:r>
            <a:endParaRPr b="1" sz="1800">
              <a:solidFill>
                <a:srgbClr val="9900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●"/>
            </a:pPr>
            <a:r>
              <a:rPr lang="en" sz="1800">
                <a:solidFill>
                  <a:srgbClr val="9900FF"/>
                </a:solidFill>
              </a:rPr>
              <a:t>Absence Management</a:t>
            </a:r>
            <a:endParaRPr sz="1800">
              <a:solidFill>
                <a:srgbClr val="9900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●"/>
            </a:pPr>
            <a:r>
              <a:rPr lang="en" sz="1800">
                <a:solidFill>
                  <a:srgbClr val="9900FF"/>
                </a:solidFill>
              </a:rPr>
              <a:t>Time &amp; Attendance</a:t>
            </a:r>
            <a:r>
              <a:rPr lang="en" sz="1800"/>
              <a:t>	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82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Frontline (Aesop)- Absence Management</a:t>
            </a:r>
            <a:endParaRPr b="1"/>
          </a:p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21421" l="33095" r="33601" t="12888"/>
          <a:stretch/>
        </p:blipFill>
        <p:spPr>
          <a:xfrm>
            <a:off x="5639075" y="1027950"/>
            <a:ext cx="3090326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6248425" y="2772950"/>
            <a:ext cx="1817100" cy="27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XXXXXX</a:t>
            </a:r>
            <a:endParaRPr sz="600"/>
          </a:p>
        </p:txBody>
      </p:sp>
      <p:sp>
        <p:nvSpPr>
          <p:cNvPr id="63" name="Google Shape;63;p14"/>
          <p:cNvSpPr txBox="1"/>
          <p:nvPr/>
        </p:nvSpPr>
        <p:spPr>
          <a:xfrm>
            <a:off x="747450" y="4562625"/>
            <a:ext cx="370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*Example only- some features and leave types may vary.</a:t>
            </a:r>
            <a:endParaRPr sz="1100">
              <a:solidFill>
                <a:srgbClr val="FF0000"/>
              </a:solidFill>
            </a:endParaRPr>
          </a:p>
        </p:txBody>
      </p:sp>
      <p:pic>
        <p:nvPicPr>
          <p:cNvPr id="64" name="Google Shape;64;p14" title="2.AESOP-Employee-Overview.Small__Trim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600" y="1008075"/>
            <a:ext cx="4536200" cy="34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225" y="152400"/>
            <a:ext cx="8169544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267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"/>
              <a:t>Frontline (VeriTime)- Time &amp; Attendance</a:t>
            </a:r>
            <a:endParaRPr b="1"/>
          </a:p>
        </p:txBody>
      </p:sp>
      <p:pic>
        <p:nvPicPr>
          <p:cNvPr id="75" name="Google Shape;75;p16"/>
          <p:cNvPicPr preferRelativeResize="0"/>
          <p:nvPr/>
        </p:nvPicPr>
        <p:blipFill rotWithShape="1">
          <a:blip r:embed="rId3">
            <a:alphaModFix/>
          </a:blip>
          <a:srcRect b="22825" l="34270" r="34579" t="13786"/>
          <a:stretch/>
        </p:blipFill>
        <p:spPr>
          <a:xfrm>
            <a:off x="5546525" y="1004451"/>
            <a:ext cx="3024874" cy="34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6078100" y="2793400"/>
            <a:ext cx="1892100" cy="27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XXXXXX</a:t>
            </a:r>
            <a:endParaRPr sz="600"/>
          </a:p>
        </p:txBody>
      </p:sp>
      <p:sp>
        <p:nvSpPr>
          <p:cNvPr id="77" name="Google Shape;77;p16"/>
          <p:cNvSpPr txBox="1"/>
          <p:nvPr/>
        </p:nvSpPr>
        <p:spPr>
          <a:xfrm>
            <a:off x="449175" y="1004450"/>
            <a:ext cx="4857300" cy="34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Salary Employees</a:t>
            </a:r>
            <a:r>
              <a:rPr lang="en"/>
              <a:t>- Will only need to review/submit or add a timesheet for extra duty hours.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Hourly Employees</a:t>
            </a:r>
            <a:r>
              <a:rPr lang="en"/>
              <a:t>- Will need to review/submit their timesheet weekly.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Timesheet will auto populate with your base working hours per contract day.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Adjust populated time only if you did not meet your base hours that day, comment required.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If you worked over your base hours: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Add Timesheet&gt; Select Date&gt; Select “Extra Duty”. Change to “Duration” and enter total additional hours with a comment.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Absences entered in Absence Management will auto populate onto your timesheet.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 b="34064" l="573" r="27690" t="12433"/>
          <a:stretch/>
        </p:blipFill>
        <p:spPr>
          <a:xfrm>
            <a:off x="71513" y="573300"/>
            <a:ext cx="4231027" cy="195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 rotWithShape="1">
          <a:blip r:embed="rId4">
            <a:alphaModFix/>
          </a:blip>
          <a:srcRect b="59115" l="607" r="52327" t="11941"/>
          <a:stretch/>
        </p:blipFill>
        <p:spPr>
          <a:xfrm>
            <a:off x="4483175" y="733150"/>
            <a:ext cx="4479226" cy="16571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/>
          <p:nvPr/>
        </p:nvSpPr>
        <p:spPr>
          <a:xfrm rot="9408713">
            <a:off x="2887738" y="731159"/>
            <a:ext cx="646855" cy="40211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7"/>
          <p:cNvSpPr/>
          <p:nvPr/>
        </p:nvSpPr>
        <p:spPr>
          <a:xfrm rot="9799267">
            <a:off x="6694619" y="1571400"/>
            <a:ext cx="647021" cy="40214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 rotWithShape="1">
          <a:blip r:embed="rId5">
            <a:alphaModFix/>
          </a:blip>
          <a:srcRect b="26502" l="31444" r="32178" t="32756"/>
          <a:stretch/>
        </p:blipFill>
        <p:spPr>
          <a:xfrm>
            <a:off x="115350" y="2588960"/>
            <a:ext cx="3034027" cy="191140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 rot="9799267">
            <a:off x="1863519" y="3542400"/>
            <a:ext cx="647021" cy="40214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6">
            <a:alphaModFix/>
          </a:blip>
          <a:srcRect b="35661" l="16625" r="19156" t="22240"/>
          <a:stretch/>
        </p:blipFill>
        <p:spPr>
          <a:xfrm>
            <a:off x="3184400" y="2588950"/>
            <a:ext cx="5872450" cy="21652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/>
          <p:nvPr/>
        </p:nvSpPr>
        <p:spPr>
          <a:xfrm rot="6230576">
            <a:off x="8436818" y="2320364"/>
            <a:ext cx="646992" cy="40229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 txBox="1"/>
          <p:nvPr/>
        </p:nvSpPr>
        <p:spPr>
          <a:xfrm>
            <a:off x="3208225" y="4681175"/>
            <a:ext cx="5824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highlight>
                  <a:srgbClr val="FFFF00"/>
                </a:highlight>
              </a:rPr>
              <a:t>Always select “Duration”, enter total hours and enter comment. Save Changes.</a:t>
            </a:r>
            <a:endParaRPr b="1" sz="1100">
              <a:highlight>
                <a:srgbClr val="FFFF00"/>
              </a:highlight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97863" y="4344225"/>
            <a:ext cx="3069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highlight>
                  <a:srgbClr val="FFFF00"/>
                </a:highlight>
              </a:rPr>
              <a:t>The system will </a:t>
            </a:r>
            <a:r>
              <a:rPr b="1" lang="en" sz="1100">
                <a:highlight>
                  <a:srgbClr val="FFFF00"/>
                </a:highlight>
              </a:rPr>
              <a:t>alert you if a timesheet already exists for the selected job type/date.</a:t>
            </a:r>
            <a:endParaRPr b="1" sz="1100">
              <a:highlight>
                <a:srgbClr val="FFFF00"/>
              </a:highlight>
            </a:endParaRPr>
          </a:p>
        </p:txBody>
      </p:sp>
      <p:sp>
        <p:nvSpPr>
          <p:cNvPr id="92" name="Google Shape;92;p17"/>
          <p:cNvSpPr txBox="1"/>
          <p:nvPr>
            <p:ph type="title"/>
          </p:nvPr>
        </p:nvSpPr>
        <p:spPr>
          <a:xfrm>
            <a:off x="226000" y="88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"/>
              <a:t>Time &amp; Attendance- Add Timesheet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b="19721" l="14720" r="28114" t="40014"/>
          <a:stretch/>
        </p:blipFill>
        <p:spPr>
          <a:xfrm>
            <a:off x="155875" y="1546413"/>
            <a:ext cx="6156720" cy="24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 rot="9409105">
            <a:off x="587928" y="2564668"/>
            <a:ext cx="663793" cy="40278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267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"/>
              <a:t>Time &amp; Attendance- Change Base Hours</a:t>
            </a:r>
            <a:endParaRPr b="1"/>
          </a:p>
        </p:txBody>
      </p:sp>
      <p:sp>
        <p:nvSpPr>
          <p:cNvPr id="100" name="Google Shape;100;p18"/>
          <p:cNvSpPr txBox="1"/>
          <p:nvPr/>
        </p:nvSpPr>
        <p:spPr>
          <a:xfrm>
            <a:off x="6406025" y="1257650"/>
            <a:ext cx="25251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Select the date you need to edit. </a:t>
            </a:r>
            <a:r>
              <a:rPr lang="en" sz="1100">
                <a:solidFill>
                  <a:srgbClr val="FF0000"/>
                </a:solidFill>
              </a:rPr>
              <a:t>(If date has already been submitted you will need to “Undo Submission” first.)</a:t>
            </a:r>
            <a:endParaRPr sz="1100">
              <a:solidFill>
                <a:srgbClr val="FF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pencil edit button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Change the duration down to the hours you actually worked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Insert Comment </a:t>
            </a:r>
            <a:r>
              <a:rPr lang="en" sz="1100">
                <a:solidFill>
                  <a:srgbClr val="FF0000"/>
                </a:solidFill>
              </a:rPr>
              <a:t>*Required</a:t>
            </a:r>
            <a:endParaRPr sz="1100">
              <a:solidFill>
                <a:srgbClr val="FF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Save Changes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